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0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9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1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8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8D2D-E042-4272-9826-015B7F4EBF01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1C5A-F891-477D-AD79-4441FA1D0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039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5A724"/>
                </a:solidFill>
              </a:rPr>
              <a:t>Съедобные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ядовитые </a:t>
            </a:r>
            <a:r>
              <a:rPr lang="ru-RU" dirty="0" smtClean="0"/>
              <a:t>грибы.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63246" cy="46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7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Маленькие пластинчатые желтые грибочки, растущие семьями на лугах, дорожках, полянках.</a:t>
            </a:r>
          </a:p>
          <a:p>
            <a:pPr marL="0" indent="0">
              <a:buNone/>
            </a:pPr>
            <a:r>
              <a:rPr lang="ru-RU" dirty="0" smtClean="0"/>
              <a:t>Шляпка по форме напоминает воронку.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34904"/>
            <a:ext cx="4536504" cy="3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Ядовитые грибы: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Поганки</a:t>
            </a:r>
          </a:p>
          <a:p>
            <a:r>
              <a:rPr lang="ru-RU" dirty="0" smtClean="0"/>
              <a:t>Мухоморы </a:t>
            </a:r>
          </a:p>
          <a:p>
            <a:r>
              <a:rPr lang="ru-RU" dirty="0" smtClean="0"/>
              <a:t>Ложные грибы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5472608" cy="335602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20549"/>
            <a:ext cx="1800200" cy="142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6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3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Поганки.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133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Поганок существует огромное количество. Самая известная из них и самая опасная – это бледная поганка. Вообще все поганки содержат яд, действующий на нервную и кровеносную систему. Отравление поганкой может вызвать не только сильнейшие боли в желудке, но и нарушения работы печени, почек, нервной системы. При очень сильном отравлении человек может умереть.</a:t>
            </a:r>
          </a:p>
          <a:p>
            <a:pPr marL="0" indent="0">
              <a:buNone/>
            </a:pPr>
            <a:r>
              <a:rPr lang="ru-RU" sz="2800" dirty="0" smtClean="0"/>
              <a:t>Поганки легко отличить от других грибов: у них тонкая белоснежная ножка, юбочка на ней. Ножка имеет утолщение у корня. Шляпка тоже, как правило белая, иногда зеленоватая. Поганки – пластинчатые грибы.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73724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321428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4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Мухоморы.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3672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Мухоморы – это тоже поганки, но сильно отличающиеся от других по внешнему виду. В раннем возрасте они очень похожи на красные или оранжевые сыроежки. Но потом на их шляпках появляются белые пятна. У них есть юбочка и утолщение у корня ножки. Часто растут рядом с белыми грибами.</a:t>
            </a:r>
          </a:p>
          <a:p>
            <a:pPr marL="0" indent="0">
              <a:buNone/>
            </a:pPr>
            <a:r>
              <a:rPr lang="ru-RU" sz="2800" dirty="0" smtClean="0"/>
              <a:t>Мухоморы действуют главным образом на нервную систему, уничтожая ее клетки. Но мухоморы не такие ядовитые, как бледная поганка. Чтобы наступила смерть, человек должен съесть не менее 10-15 грибов.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420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36"/>
            <a:ext cx="8229600" cy="850106"/>
          </a:xfrm>
        </p:spPr>
        <p:txBody>
          <a:bodyPr/>
          <a:lstStyle/>
          <a:p>
            <a:r>
              <a:rPr lang="ru-RU" dirty="0" smtClean="0"/>
              <a:t>Ложные грибы.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Ложные грибы не столь ядовиты, сколько поганка или мухомор. Они вызывают только пищевое отравление и вряд ли могут убить человека. Но опасность здесь заключается в том, что они очень похожи на другие , хорошие грибы, так что их легко спутать. Ложный белый гриб похож на своего собрата, но у него на ножке имеется волокнистая сетка, а губка у него бледно-розовая. Если лизнуть его срез, то вкус будет горьким, а срез покраснеет. Ложные опята почти идентичны обычным опятам и неопытному человеку их не отличить. Главное отличие состоит в том, что у ложных опят нет юбочки. Ложные лисички отличаются тем, что под шляпкой у них не пластинки, а мелкие пупырышки.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9304"/>
            <a:ext cx="3415328" cy="256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1866"/>
            <a:ext cx="2376264" cy="210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8024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Будьте внимательны, собирая грибы. Тщательно осматривайте их, прежде чем употребить в пищу. А если не уверены в том, съедобный гриб или ядовитый, лучше не берите его.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5801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ru-RU" sz="54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4750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лесах нашей страны растет множество разных грибов. И опытные грибники, конечно, смогут отличить ядовитый гриб от съедобного. Но обычные туристы или дачники не всегда различают их. А последствия неспособности отличить съедобный гриб от ядовитого могут быть страшными, вплоть до смерти. Сейчас я перечислю некоторые, самые распространенные виды грибов, и расскажу о них.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896544" cy="321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980728"/>
          </a:xfrm>
        </p:spPr>
        <p:txBody>
          <a:bodyPr/>
          <a:lstStyle/>
          <a:p>
            <a:r>
              <a:rPr lang="ru-RU" dirty="0" smtClean="0"/>
              <a:t>Съедобные грибы: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136904" cy="61653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Белый гриб</a:t>
            </a:r>
          </a:p>
          <a:p>
            <a:r>
              <a:rPr lang="ru-RU" dirty="0" smtClean="0"/>
              <a:t>Подосиновик</a:t>
            </a:r>
          </a:p>
          <a:p>
            <a:r>
              <a:rPr lang="ru-RU" dirty="0" smtClean="0"/>
              <a:t>Подберезовик</a:t>
            </a:r>
          </a:p>
          <a:p>
            <a:r>
              <a:rPr lang="ru-RU" dirty="0" smtClean="0"/>
              <a:t>Моховик</a:t>
            </a:r>
          </a:p>
          <a:p>
            <a:r>
              <a:rPr lang="ru-RU" dirty="0" smtClean="0"/>
              <a:t>Сыроежки</a:t>
            </a:r>
          </a:p>
          <a:p>
            <a:r>
              <a:rPr lang="ru-RU" dirty="0" smtClean="0"/>
              <a:t>Лисички</a:t>
            </a:r>
          </a:p>
          <a:p>
            <a:r>
              <a:rPr lang="ru-RU" dirty="0" smtClean="0"/>
              <a:t>Грузди</a:t>
            </a:r>
          </a:p>
          <a:p>
            <a:r>
              <a:rPr lang="ru-RU" dirty="0" err="1" smtClean="0"/>
              <a:t>Горькушки</a:t>
            </a:r>
            <a:endParaRPr lang="ru-RU" dirty="0" smtClean="0"/>
          </a:p>
          <a:p>
            <a:r>
              <a:rPr lang="ru-RU" dirty="0" smtClean="0"/>
              <a:t>Опята</a:t>
            </a:r>
          </a:p>
          <a:p>
            <a:r>
              <a:rPr lang="ru-RU" dirty="0" smtClean="0"/>
              <a:t>Рыжики</a:t>
            </a:r>
          </a:p>
          <a:p>
            <a:r>
              <a:rPr lang="ru-RU" dirty="0" smtClean="0"/>
              <a:t>Волнушки </a:t>
            </a:r>
          </a:p>
          <a:p>
            <a:r>
              <a:rPr lang="ru-RU" dirty="0" smtClean="0"/>
              <a:t>Маслята и др.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570312" cy="240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570312" cy="267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9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гриб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16" y="2011184"/>
            <a:ext cx="4595386" cy="3354806"/>
          </a:xfr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4355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Белый гриб – съедобный гриб. Считается самым ценным грибом. Отличить его можно по толстой мясистой светлой ножке и коричневой шляпке. Растут в средней полосе России, в борах и смешанных лесах.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91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Подберезовик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Этот гриб очень похож на белый, но ножка у него тоньше и с черными полосками. Шляпка серая или коричневая.</a:t>
            </a:r>
          </a:p>
          <a:p>
            <a:pPr marL="0" indent="0">
              <a:buNone/>
            </a:pPr>
            <a:r>
              <a:rPr lang="ru-RU" sz="2800" dirty="0" smtClean="0"/>
              <a:t>Растут в смешанных лесах, на лугах, любят березняки, болота.</a:t>
            </a: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14328" cy="37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Подосиновик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подосиновика ножка такая же, как и у подберезовика – белая с черными вкраплениями. Шляпка оранжевая или красная. Один из самых красивых грибов. Растет на лугах и в борах, любит осиновый лес. На срезе синеет.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94" y="1484784"/>
            <a:ext cx="3697509" cy="4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543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Моховик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Благородный гриб. Шляпка и ножка желтого или желто-коричневого цвета. На срезе синеет, как и подосиновик. Растет в борах и на болотах.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58344" cy="28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Сыроежки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Пластинчатые съедобные грибы. Ножка белая, шляпка покрыта яркой кожицей. Цвет этой кожицы зависит от произрастания сыроежки. Например, сыроежки, растущие в буреломе темно-зеленого или коричневого цвета, а те, которые растут на болоте – ярко красные.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8" y="1195322"/>
            <a:ext cx="2389896" cy="179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8" y="3031526"/>
            <a:ext cx="2395776" cy="188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8" y="4856633"/>
            <a:ext cx="2389896" cy="179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Опята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3285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Маленькие пластинчатые грибы, растущие на березовых пнях. Растут большими группами, по 10-40 на одном пне. Легко перепутать с ложными опятами. На ножке имеют юбочку.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47" y="1556792"/>
            <a:ext cx="3596605" cy="35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688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Съедобные и ядовитые грибы.</vt:lpstr>
      <vt:lpstr>В лесах нашей страны растет множество разных грибов. И опытные грибники, конечно, смогут отличить ядовитый гриб от съедобного. Но обычные туристы или дачники не всегда различают их. А последствия неспособности отличить съедобный гриб от ядовитого могут быть страшными, вплоть до смерти. Сейчас я перечислю некоторые, самые распространенные виды грибов, и расскажу о них.</vt:lpstr>
      <vt:lpstr>Съедобные грибы:</vt:lpstr>
      <vt:lpstr>Белый гриб</vt:lpstr>
      <vt:lpstr>Подберезовик</vt:lpstr>
      <vt:lpstr>Подосиновик </vt:lpstr>
      <vt:lpstr>Моховик</vt:lpstr>
      <vt:lpstr>Сыроежки</vt:lpstr>
      <vt:lpstr>Опята </vt:lpstr>
      <vt:lpstr>Лисички </vt:lpstr>
      <vt:lpstr>Ядовитые грибы:</vt:lpstr>
      <vt:lpstr>Поганки.</vt:lpstr>
      <vt:lpstr>Мухоморы.</vt:lpstr>
      <vt:lpstr>Ложные грибы.</vt:lpstr>
      <vt:lpstr>Будьте внимательны, собирая грибы. Тщательно осматривайте их, прежде чем употребить в пищу. А если не уверены в том, съедобный гриб или ядовитый, лучше не берите его.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 и ядовитые грибы.</dc:title>
  <dc:creator>user</dc:creator>
  <cp:lastModifiedBy>lena</cp:lastModifiedBy>
  <cp:revision>15</cp:revision>
  <dcterms:created xsi:type="dcterms:W3CDTF">2016-04-08T18:52:40Z</dcterms:created>
  <dcterms:modified xsi:type="dcterms:W3CDTF">2017-10-08T19:17:18Z</dcterms:modified>
</cp:coreProperties>
</file>